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71" r:id="rId14"/>
    <p:sldId id="273" r:id="rId15"/>
    <p:sldId id="272" r:id="rId16"/>
    <p:sldId id="274" r:id="rId17"/>
    <p:sldId id="275" r:id="rId18"/>
    <p:sldId id="276" r:id="rId19"/>
    <p:sldId id="277" r:id="rId20"/>
    <p:sldId id="278" r:id="rId21"/>
    <p:sldId id="269" r:id="rId22"/>
    <p:sldId id="266" r:id="rId23"/>
    <p:sldId id="267" r:id="rId24"/>
    <p:sldId id="279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265A8-5562-4F55-ADDF-CEF1666FA659}" type="datetimeFigureOut">
              <a:rPr lang="es-ES" smtClean="0"/>
              <a:pPr/>
              <a:t>18/11/2014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A0B5C-C54F-4970-9C2E-0960BDE795F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9821774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60B0F-308C-450F-8B27-1F6F970668BB}" type="datetimeFigureOut">
              <a:rPr lang="es-ES" smtClean="0"/>
              <a:pPr/>
              <a:t>18/11/2014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41139-0464-4E4A-9024-8C32AA6B101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4708024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906F26-853E-4D72-9B75-D9E089E66F53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44922-FC27-4121-9F1F-AC89641EB4F0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EA10-EAD2-4D41-8245-426D38CDD153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0C3EBD3-345B-494E-A51A-C71879CE20BC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D99DC5-73D9-4BC4-B4CC-3FF46768875F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66A-4613-4AD3-BD83-4F91A466BA34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B47C6-9B26-4B1A-B438-CACC504FED3C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3A83A2-7639-408E-9AA4-3448A55EDBAC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CE7-7BF1-4215-9BB4-4BFC542905A7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6DB1C9-DC0C-44AC-9AB1-7F38F7A28077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91C066-ABF2-4046-A017-A25AE77ABB75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53F934-06A8-447B-BDF3-DCB4C1A25A5B}" type="datetime1">
              <a:rPr lang="es-ES" smtClean="0"/>
              <a:pPr/>
              <a:t>18/11/2014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gif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colar.com/cnat/a14alimentacion.htm" TargetMode="External"/><Relationship Id="rId2" Type="http://schemas.openxmlformats.org/officeDocument/2006/relationships/hyperlink" Target="http://www.youtube.com/watch?v=TUtfyJhw9o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gr.es/~scu/Piramide/piramide.htm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es/url?sa=i&amp;rct=j&amp;q=&amp;esrc=s&amp;frm=1&amp;source=images&amp;cd=&amp;cad=rja&amp;docid=fGd1sA5uDvAISM&amp;tbnid=jCxKKXS529loZM:&amp;ved=0CAUQjRw&amp;url=http://cmapspublic.ihmc.us/rid=1275928089081_1116971245_28042/H%C3%A1bitos%20saludables.cmap&amp;ei=HBlcUp2yOuWf0QXA1YDYBA&amp;bvm=bv.53899372,d.d2k&amp;psig=AFQjCNEs3xe6yg9ripMjpwhl1n_T4Yg4fQ&amp;ust=138185382463671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6523088" cy="300042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LA SALUD </a:t>
            </a:r>
            <a:br>
              <a:rPr lang="es-ES" sz="5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5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Y LA   	ALIMENTACIÓN</a:t>
            </a:r>
            <a:endParaRPr lang="es-ES" sz="5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3252" name="Picture 4" descr="http://reikicristico.files.wordpress.com/2009/04/comer.jpg?w=301&amp;h=2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571876"/>
            <a:ext cx="315375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dieta?</a:t>
            </a:r>
            <a:endParaRPr lang="es-E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Es el conjunto de alimentos que tomamos.</a:t>
            </a:r>
          </a:p>
          <a:p>
            <a:r>
              <a:rPr lang="es-ES" dirty="0" smtClean="0"/>
              <a:t> Los alimento tienen que ser variados y sanos, con el fin de crear una </a:t>
            </a:r>
            <a:r>
              <a:rPr lang="es-ES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 equilibrada</a:t>
            </a:r>
            <a:endParaRPr lang="es-ES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http://dietasequilibradas.es/wp-content/uploads/dieta-equilibra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979298"/>
            <a:ext cx="4714908" cy="3807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4862" y="14286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especial</a:t>
            </a:r>
            <a:endParaRPr lang="es-E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800" dirty="0" smtClean="0"/>
              <a:t>Buscar información en libros o páginas webs acerca de las propiedades del aceite de oliva</a:t>
            </a:r>
          </a:p>
          <a:p>
            <a:pPr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800" dirty="0" smtClean="0"/>
              <a:t>Buscar información sobre la dieta mediterránea.</a:t>
            </a:r>
          </a:p>
        </p:txBody>
      </p:sp>
      <p:pic>
        <p:nvPicPr>
          <p:cNvPr id="26626" name="Picture 2" descr="http://4.bp.blogspot.com/-oWh7DTSl5tk/TbdtWGvG16I/AAAAAAAAA4w/XeqzNkeyYZA/s1600/buscar-encontrar-blo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35756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FIBRA VEGETAL</a:t>
            </a:r>
            <a:endParaRPr lang="es-ES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FFFF00"/>
              </a:buClr>
            </a:pPr>
            <a:r>
              <a:rPr lang="es-ES" dirty="0" smtClean="0"/>
              <a:t>Es un componente de los vegetales que se encuentra en las frutas, verduras y cereales.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Facilita el avance de los alimentos por el tubo digestivo, de esta forma, ayuda al proceso digestivo y evita enfermedades como el estreñimiento</a:t>
            </a:r>
            <a:endParaRPr lang="es-ES" dirty="0"/>
          </a:p>
        </p:txBody>
      </p:sp>
      <p:pic>
        <p:nvPicPr>
          <p:cNvPr id="28678" name="Picture 6" descr="http://www.salood.com/wp-content/uploads/2009/Asparagus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786190"/>
            <a:ext cx="4186222" cy="2790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¡CONSEJO!</a:t>
            </a:r>
            <a:endParaRPr lang="es-E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829576" cy="4873752"/>
          </a:xfrm>
        </p:spPr>
        <p:txBody>
          <a:bodyPr/>
          <a:lstStyle/>
          <a:p>
            <a:endParaRPr lang="es-ES" dirty="0" smtClean="0"/>
          </a:p>
          <a:p>
            <a:pPr algn="ctr">
              <a:buNone/>
            </a:pP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¡LEER LAS ETIQUETAS DE LOS ALIMENTOS!</a:t>
            </a:r>
          </a:p>
          <a:p>
            <a:pPr>
              <a:buNone/>
            </a:pPr>
            <a:endParaRPr lang="es-ES" sz="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dirty="0" smtClean="0"/>
              <a:t>En las etiquetas de los productos alimenticios </a:t>
            </a:r>
          </a:p>
          <a:p>
            <a:pPr>
              <a:buNone/>
            </a:pPr>
            <a:r>
              <a:rPr lang="es-ES" dirty="0" smtClean="0"/>
              <a:t>envasados viene una pequeña tabla con datos sobre</a:t>
            </a:r>
          </a:p>
          <a:p>
            <a:pPr>
              <a:buNone/>
            </a:pPr>
            <a:r>
              <a:rPr lang="es-ES" dirty="0" smtClean="0"/>
              <a:t>el contenido en sustancias nutritivas del alimento.</a:t>
            </a:r>
          </a:p>
        </p:txBody>
      </p:sp>
      <p:pic>
        <p:nvPicPr>
          <p:cNvPr id="27650" name="Picture 2" descr="http://minutemaid.dev.genetsis.com/img/productos/etiq_i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071942"/>
            <a:ext cx="3177214" cy="2500330"/>
          </a:xfrm>
          <a:prstGeom prst="rect">
            <a:avLst/>
          </a:prstGeom>
          <a:noFill/>
        </p:spPr>
      </p:pic>
      <p:pic>
        <p:nvPicPr>
          <p:cNvPr id="27652" name="Picture 4" descr="http://3.bp.blogspot.com/_0dzJmYcU5gk/TCIjsGMWsJI/AAAAAAAAAEQ/xUFrRJ2QZuo/s1600/etiqueta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071942"/>
            <a:ext cx="331453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  <a:r>
              <a:rPr lang="es-E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 45</a:t>
            </a:r>
            <a:endParaRPr lang="es-E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Picture 2" descr="http://www.comebiencadadia.es/img/lado_coke/img_etiqueta_pr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14554"/>
            <a:ext cx="3810025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agenesanimadas.co/wp-content/uploads/2011/06/ninos_jugan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7901014" cy="4286280"/>
          </a:xfrm>
        </p:spPr>
        <p:txBody>
          <a:bodyPr>
            <a:noAutofit/>
          </a:bodyPr>
          <a:lstStyle/>
          <a:p>
            <a:pPr algn="ctr"/>
            <a:r>
              <a:rPr lang="es-E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NUESTRA SALUD ES IMPORTANTE</a:t>
            </a:r>
            <a:endParaRPr lang="es-E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686700" cy="5902472"/>
          </a:xfrm>
        </p:spPr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salud es un </a:t>
            </a:r>
            <a:r>
              <a:rPr lang="es-E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bienestar</a:t>
            </a: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es no estar</a:t>
            </a:r>
          </a:p>
          <a:p>
            <a:pPr>
              <a:buNone/>
            </a:pP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enfermo y tener ganas y fuerzas para jugar,</a:t>
            </a:r>
          </a:p>
          <a:p>
            <a:pPr>
              <a:buNone/>
            </a:pP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estar bien despiertos durante el día para </a:t>
            </a:r>
          </a:p>
          <a:p>
            <a:pPr>
              <a:buNone/>
            </a:pP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prestar atención en clase, estar de buen humor…</a:t>
            </a:r>
            <a:endParaRPr lang="es-E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6" name="Picture 2" descr="http://1.bp.blogspot.com/_eqgB81Q2MgU/TLumWQFoXPI/AAAAAAAAAAk/voIWXEu3keI/s1600/ninos+jugand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643182"/>
            <a:ext cx="5171664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MEDIDAS PARA LA BUENA SALUD</a:t>
            </a:r>
            <a:endParaRPr lang="es-E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7467600" cy="4759464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 Adecuada: </a:t>
            </a:r>
            <a:r>
              <a:rPr lang="es-ES" dirty="0" smtClean="0"/>
              <a:t>debemos tomar alimentos que contengan las sustancias nutritivas que necesitamos, como los lácteos y la fruta fresca.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Desayunar adecuadamente</a:t>
            </a:r>
            <a:r>
              <a:rPr lang="es-ES" dirty="0" smtClean="0"/>
              <a:t>: como leche, queso, fruta, jamón, rebanada de pan con aceite…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Guardar un tiempo de descanso </a:t>
            </a:r>
            <a:r>
              <a:rPr lang="es-ES" dirty="0" smtClean="0"/>
              <a:t>después de cada comida: para hacer la digestión.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Lavar bien los alimentos </a:t>
            </a:r>
            <a:r>
              <a:rPr lang="es-ES" dirty="0" smtClean="0"/>
              <a:t>que comemos crudos: dejarlos en remojo con agua durante 15 min.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Evitar contagios: </a:t>
            </a:r>
            <a:r>
              <a:rPr lang="es-ES" dirty="0" smtClean="0"/>
              <a:t>los microbios se contagian de una persona a otra por compartir un vaso o un cubierto.</a:t>
            </a:r>
          </a:p>
          <a:p>
            <a:pPr>
              <a:buClr>
                <a:srgbClr val="002060"/>
              </a:buClr>
              <a:buNone/>
            </a:pPr>
            <a:endParaRPr lang="es-ES" dirty="0" smtClean="0"/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571480"/>
            <a:ext cx="7467600" cy="5973910"/>
          </a:xfrm>
        </p:spPr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Cuidar nuestra higiene: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ü"/>
            </a:pPr>
            <a:r>
              <a:rPr lang="es-ES" dirty="0" smtClean="0"/>
              <a:t>Ducha diaria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ü"/>
            </a:pPr>
            <a:r>
              <a:rPr lang="es-ES" dirty="0" smtClean="0"/>
              <a:t>Lavarse las manos después de ir al baño y antes de  comer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Cepillarnos los dientes</a:t>
            </a:r>
            <a:r>
              <a:rPr lang="es-ES" dirty="0" smtClean="0"/>
              <a:t> correctamente después de cada comida y antes de acostarnos.</a:t>
            </a:r>
          </a:p>
          <a:p>
            <a:pPr lvl="1">
              <a:buClr>
                <a:srgbClr val="002060"/>
              </a:buClr>
              <a:buNone/>
            </a:pPr>
            <a:endParaRPr lang="es-ES" dirty="0" smtClean="0"/>
          </a:p>
        </p:txBody>
      </p:sp>
      <p:pic>
        <p:nvPicPr>
          <p:cNvPr id="37890" name="Picture 2" descr="http://www.elportaldechari.com/wp-content/uploads/2009/11/manos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143248"/>
            <a:ext cx="1335891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http://www.monologos.com/wp-content/uploads/2010/11/ducharse-como-un-hombr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928934"/>
            <a:ext cx="1404934" cy="1580551"/>
          </a:xfrm>
          <a:prstGeom prst="rect">
            <a:avLst/>
          </a:prstGeom>
          <a:noFill/>
        </p:spPr>
      </p:pic>
      <p:pic>
        <p:nvPicPr>
          <p:cNvPr id="37894" name="Picture 6" descr="http://www.actiweb.es/clorbest/imagen23.jpg?45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786322"/>
            <a:ext cx="157163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6" name="Picture 8" descr="http://www.crecebebe.com/wp-content/uploads/higiene-dent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4786322"/>
            <a:ext cx="168089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8" name="Picture 10" descr="http://www.nutricion.pro/wp-content/uploads/2009/10/menopaus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4786322"/>
            <a:ext cx="1233476" cy="1837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900" name="Picture 12" descr="http://img.bebesymas.com/2008/03/desayunar_ninyo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3143248"/>
            <a:ext cx="1246318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902" name="Picture 14" descr="cubiertos super Más juguetes para que los bebés se diviertan comiend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3143248"/>
            <a:ext cx="1357321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60"/>
            <a:ext cx="7972452" cy="114300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EJERCICIO FÍSICO Y LA SALUD</a:t>
            </a:r>
            <a:endParaRPr lang="es-E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s-ES" dirty="0" smtClean="0"/>
              <a:t>Para encontrarnos bien, necesitamos: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s-ES" dirty="0" smtClean="0"/>
              <a:t>Dormir al menos diez horas al día. Así podremos jugar, correr, estudiar…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s-ES" dirty="0" smtClean="0"/>
              <a:t>Hacer ejercicio físico ayuda a dormir bien, lo que nos permite estar en plena forma al día siguiente.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s-ES" dirty="0" smtClean="0"/>
              <a:t>Tener una dieta equilibrada para estar fuertes y sanos.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s-ES" dirty="0"/>
          </a:p>
        </p:txBody>
      </p:sp>
      <p:pic>
        <p:nvPicPr>
          <p:cNvPr id="40962" name="Picture 2" descr="http://1.bp.blogspot.com/_gsiPv7cjMDg/TLcBeH13-hI/AAAAAAAAFWg/Zj9kU5xrFNI/s400/deport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929066"/>
            <a:ext cx="3810000" cy="2733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oler.es/blog/wp-content/uploads/2011/06/supermercado1_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786190"/>
            <a:ext cx="3520007" cy="2643206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043890" cy="575959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los supermercados hay muchos alimentos pero no todos son buenos para nuestra salud.</a:t>
            </a:r>
          </a:p>
          <a:p>
            <a:pPr>
              <a:buFont typeface="Wingdings" pitchFamily="2" charset="2"/>
              <a:buChar char="§"/>
            </a:pP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 cuerpo necesita alimentos sanos y variados.</a:t>
            </a:r>
          </a:p>
          <a:p>
            <a:pPr>
              <a:buFont typeface="Wingdings" pitchFamily="2" charset="2"/>
              <a:buChar char="§"/>
            </a:pP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 los alimentos contienen sustancias nutritivas.</a:t>
            </a:r>
          </a:p>
          <a:p>
            <a:pPr>
              <a:buFont typeface="Wingdings" pitchFamily="2" charset="2"/>
              <a:buChar char="§"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está caducado, ¡no te lo comas!</a:t>
            </a:r>
            <a:endParaRPr lang="es-E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s-ES" dirty="0" smtClean="0"/>
              <a:t>Todos los alimentos envasados tienen escrita la fecha de caducidad. Estas fechas indican hasta cuándo un alimento está en perfectas condiciones para ser consumido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s-ES" dirty="0" smtClean="0"/>
              <a:t>No se deben consumir alimentos cuando hayan pasado esas fechas, porque pueden resultar tóxicos o peligrosos para nuestra salud.</a:t>
            </a:r>
            <a:endParaRPr lang="es-ES" dirty="0"/>
          </a:p>
        </p:txBody>
      </p:sp>
      <p:pic>
        <p:nvPicPr>
          <p:cNvPr id="39938" name="Picture 2" descr="http://www.pesoideal.com/blog/wp-content/uploads/2011/03/Fecha_de_caducid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572008"/>
            <a:ext cx="1562765" cy="19128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940" name="Picture 4" descr="http://3.bp.blogspot.com/-VjCWpgFTPq0/TaWQQVYmx7I/AAAAAAAAB50/SHtCHaGNbG0/s400/caducida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572008"/>
            <a:ext cx="1905000" cy="1914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942" name="Picture 6" descr="http://www.contarconelfutbol.es/wp-content/uploads/2011/05/C.-Futbol-Fecha-de-caducid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572008"/>
            <a:ext cx="1857388" cy="185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y 2 </a:t>
            </a:r>
            <a:r>
              <a:rPr lang="es-ES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</a:t>
            </a:r>
            <a:r>
              <a:rPr lang="es-E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47</a:t>
            </a:r>
            <a:endParaRPr lang="es-E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://www.valencia.es/ayuntamiento/sanidad.nsf/0/EECC769325623A64C12575E6002F1C56/$FILE/INICIO_alimentacion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071678"/>
            <a:ext cx="63808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 de repaso </a:t>
            </a:r>
            <a:r>
              <a:rPr lang="es-E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1-5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</a:t>
            </a:r>
            <a:r>
              <a:rPr lang="es-E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49</a:t>
            </a:r>
            <a:endParaRPr lang="es-E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https://www.programa-bcm.com/images/Pyramide-gros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1643050"/>
            <a:ext cx="5072098" cy="4940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JUEGOS VIRTUALES</a:t>
            </a:r>
            <a:endParaRPr lang="es-ES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03648" y="1700808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2"/>
              </a:rPr>
              <a:t>http://www.youtube.com/watch?v=TUtfyJhw9og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1421904" y="2996952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3"/>
              </a:rPr>
              <a:t>http://www.escolar.com/cnat/a14alimentacion.htm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1547664" y="3717032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4"/>
              </a:rPr>
              <a:t>http://www.ugr.es/~scu/Piramide/piramide.htm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mapspublic.ihmc.us/rid=1275928089081_1116971245_28042/H%C3%A1bitos%20saludables.cmap?rid=1275928089081_1116971245_28042&amp;partName=html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15" y="392885"/>
            <a:ext cx="821537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24" y="7141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SUSTANCIAS NUTRITIVAS</a:t>
            </a:r>
            <a:endParaRPr lang="es-ES" sz="32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Son la fuente de materia y energía  que nuestro cuerpo necesita.</a:t>
            </a:r>
          </a:p>
          <a:p>
            <a:r>
              <a:rPr lang="es-E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Proteínas: </a:t>
            </a:r>
            <a:r>
              <a:rPr lang="es-ES" dirty="0" smtClean="0"/>
              <a:t>forman la masa muscular, transportan sustancias en la sangre, intervienen en la defensa del organismo… </a:t>
            </a:r>
          </a:p>
          <a:p>
            <a:pPr lvl="1"/>
            <a:r>
              <a:rPr lang="es-ES" dirty="0" smtClean="0"/>
              <a:t>Se encuentran en la carne, el pescado, los huevos y los productos lácteos.</a:t>
            </a:r>
          </a:p>
          <a:p>
            <a:r>
              <a:rPr lang="es-E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Grasas y aceites</a:t>
            </a: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" dirty="0" smtClean="0"/>
              <a:t>nos aportan energía y protegen a nuestros órganos contra el frío y los golpes. </a:t>
            </a:r>
          </a:p>
          <a:p>
            <a:pPr lvl="1"/>
            <a:r>
              <a:rPr lang="es-ES" dirty="0" smtClean="0"/>
              <a:t>Se encuentran en el aceite, la margarina y la mantequilla.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es-E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Glúcidos</a:t>
            </a:r>
            <a:r>
              <a:rPr lang="es-ES" dirty="0" smtClean="0"/>
              <a:t>: nos proporcionan energía, aunque en menos proporción que las grasas.</a:t>
            </a:r>
          </a:p>
          <a:p>
            <a:pPr lvl="1"/>
            <a:r>
              <a:rPr lang="es-ES" dirty="0" smtClean="0"/>
              <a:t>Se encuentran en el pan, el arroz, la pasta y las legumbres.</a:t>
            </a:r>
          </a:p>
          <a:p>
            <a:r>
              <a:rPr lang="es-E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Vitaminas y sales minerales</a:t>
            </a:r>
            <a:r>
              <a:rPr lang="es-ES" dirty="0" smtClean="0"/>
              <a:t>: intervienen en procesos como el funcionamiento del sistema nervioso o la contracción de los músculos.</a:t>
            </a:r>
          </a:p>
          <a:p>
            <a:pPr lvl="1"/>
            <a:r>
              <a:rPr lang="es-ES" dirty="0" smtClean="0"/>
              <a:t>Se encuentran en las frutas y las verduras.</a:t>
            </a:r>
          </a:p>
          <a:p>
            <a:pPr lvl="1">
              <a:buNone/>
            </a:pPr>
            <a:endParaRPr lang="es-ES" dirty="0" smtClean="0"/>
          </a:p>
          <a:p>
            <a:pPr lvl="1">
              <a:buNone/>
            </a:pPr>
            <a:r>
              <a:rPr lang="es-ES" dirty="0" smtClean="0"/>
              <a:t>Un </a:t>
            </a:r>
            <a:r>
              <a:rPr lang="es-ES" u="sng" dirty="0" smtClean="0">
                <a:solidFill>
                  <a:srgbClr val="00B050"/>
                </a:solidFill>
              </a:rPr>
              <a:t>alimento completo </a:t>
            </a:r>
            <a:r>
              <a:rPr lang="es-ES" dirty="0" smtClean="0"/>
              <a:t>es aquel que tiene todos las sustancias nutritivas, como los productos lácteos.</a:t>
            </a:r>
            <a:endParaRPr lang="es-ES" dirty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32099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14752"/>
            <a:ext cx="5572164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2071670" y="328612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Grasas y aceites</a:t>
            </a:r>
            <a:endParaRPr lang="es-ES" dirty="0"/>
          </a:p>
        </p:txBody>
      </p:sp>
      <p:pic>
        <p:nvPicPr>
          <p:cNvPr id="3077" name="Picture 5" descr="http://www.kalipedia.com/kalipediamedia/cienciasnaturales/media/200704/17/delavida/20070417klpcnavid_16.Ies.S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500042"/>
            <a:ext cx="2728079" cy="2143140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4572000" y="14285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Glúcidos</a:t>
            </a:r>
            <a:endParaRPr lang="es-ES" dirty="0"/>
          </a:p>
        </p:txBody>
      </p:sp>
      <p:pic>
        <p:nvPicPr>
          <p:cNvPr id="3079" name="Picture 7" descr="http://www.miembarazosano.com.pa/images/img_post/full/ficha_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357562"/>
            <a:ext cx="2406461" cy="150019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5357818" y="285749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Vitaminas y Sales minerales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14348" y="57148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Proteínas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ES" sz="4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Procedencia de los alimentos</a:t>
            </a:r>
            <a:endParaRPr lang="es-ES" sz="40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7467600" cy="4873752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</a:pPr>
            <a:endParaRPr lang="es-ES" sz="3200" dirty="0" smtClean="0"/>
          </a:p>
          <a:p>
            <a:pPr>
              <a:buClr>
                <a:srgbClr val="FFFF00"/>
              </a:buClr>
            </a:pPr>
            <a:r>
              <a:rPr lang="es-ES" sz="32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origen animal</a:t>
            </a:r>
            <a:r>
              <a:rPr lang="es-ES" sz="3200" dirty="0" smtClean="0"/>
              <a:t>: como la carne, los pescados, los productos lácteos y los huevos.</a:t>
            </a:r>
          </a:p>
          <a:p>
            <a:pPr>
              <a:buClr>
                <a:srgbClr val="FFFF00"/>
              </a:buClr>
            </a:pPr>
            <a:r>
              <a:rPr lang="es-ES" sz="32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origen vegetal: </a:t>
            </a:r>
            <a:r>
              <a:rPr lang="es-ES" sz="3200" dirty="0" smtClean="0"/>
              <a:t>como el aceite, las frutas, las verduras, las legumbres, los cereales y los frutos secos.</a:t>
            </a:r>
          </a:p>
          <a:p>
            <a:pPr>
              <a:buClr>
                <a:srgbClr val="FFFF00"/>
              </a:buClr>
            </a:pPr>
            <a:r>
              <a:rPr lang="es-ES" sz="32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origen mineral: </a:t>
            </a:r>
            <a:r>
              <a:rPr lang="es-ES" sz="3200" dirty="0" smtClean="0"/>
              <a:t>como la sal y el agua.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¡¡Que no falten vitaminas!!</a:t>
            </a:r>
            <a:endParaRPr lang="es-E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002060"/>
              </a:buClr>
            </a:pPr>
            <a:r>
              <a:rPr lang="es-ES" dirty="0" smtClean="0"/>
              <a:t>Las vitaminas son sustancias que </a:t>
            </a:r>
            <a:r>
              <a:rPr lang="es-ES" smtClean="0"/>
              <a:t>nuestro cuerpo </a:t>
            </a:r>
            <a:r>
              <a:rPr lang="es-ES" dirty="0" smtClean="0"/>
              <a:t>necesita en pequeñas cantidades, pero son fundamentales. Si no tomamos vitaminas, podemos contraer graves enfermedades.</a:t>
            </a:r>
          </a:p>
          <a:p>
            <a:pPr>
              <a:buClr>
                <a:srgbClr val="002060"/>
              </a:buClr>
            </a:pPr>
            <a:r>
              <a:rPr lang="es-ES" dirty="0" smtClean="0"/>
              <a:t>Las vitaminas están en las frutas, verduras, productos lácteos y en los huevos.</a:t>
            </a:r>
            <a:endParaRPr lang="es-E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786080" y="4214818"/>
            <a:ext cx="3071804" cy="22048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Y 2 </a:t>
            </a:r>
            <a:r>
              <a:rPr lang="es-E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 43</a:t>
            </a:r>
            <a:endParaRPr lang="es-E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http://www.otae.com/dibus/fruitis/fot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00240"/>
            <a:ext cx="5214926" cy="3824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ALIMENTOS NUTRITIVOS</a:t>
            </a:r>
            <a:endParaRPr lang="es-ES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" u="sng" dirty="0" smtClean="0"/>
              <a:t>Alimentos que contienen </a:t>
            </a:r>
            <a:r>
              <a:rPr lang="es-ES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  <a:r>
              <a:rPr lang="es-ES" u="sng" dirty="0" smtClean="0"/>
              <a:t>: </a:t>
            </a:r>
            <a:r>
              <a:rPr lang="es-ES" dirty="0" smtClean="0"/>
              <a:t>como las carnes, los pescados, los productos lácteos y los huevos</a:t>
            </a:r>
          </a:p>
          <a:p>
            <a:r>
              <a:rPr lang="es-ES" u="sng" dirty="0" smtClean="0"/>
              <a:t>Alimentos que contienen </a:t>
            </a:r>
            <a:r>
              <a:rPr lang="es-ES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grasas y aceites</a:t>
            </a:r>
            <a:r>
              <a:rPr lang="es-ES" u="sng" dirty="0" smtClean="0"/>
              <a:t>: </a:t>
            </a:r>
            <a:r>
              <a:rPr lang="es-ES" dirty="0" smtClean="0"/>
              <a:t>como las aceitunas, el aceite de oliva y los frutos secos.</a:t>
            </a:r>
          </a:p>
          <a:p>
            <a:r>
              <a:rPr lang="es-ES" u="sng" dirty="0" smtClean="0"/>
              <a:t>Alimentos que contienen </a:t>
            </a:r>
            <a:r>
              <a:rPr lang="es-ES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glúcidos</a:t>
            </a:r>
            <a:r>
              <a:rPr lang="es-ES" dirty="0" smtClean="0"/>
              <a:t>: como el pan, las patatas, el arroz y la pasta.</a:t>
            </a:r>
          </a:p>
          <a:p>
            <a:r>
              <a:rPr lang="es-ES" u="sng" dirty="0" smtClean="0"/>
              <a:t>Alimentos que contienen </a:t>
            </a:r>
            <a:r>
              <a:rPr lang="es-ES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glúcidos, vitaminas y sales minerales</a:t>
            </a:r>
            <a:r>
              <a:rPr lang="es-ES" dirty="0" smtClean="0"/>
              <a:t>: como las frutas y las verduras.</a:t>
            </a:r>
          </a:p>
          <a:p>
            <a:r>
              <a:rPr lang="es-ES" u="sng" dirty="0" smtClean="0"/>
              <a:t>Alimentos que contienen </a:t>
            </a:r>
            <a:r>
              <a:rPr lang="es-ES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glúcidos, grasas y aceites: </a:t>
            </a:r>
            <a:r>
              <a:rPr lang="es-ES" dirty="0" smtClean="0"/>
              <a:t>como el chocolate, los helados y las tartas.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ersonalizado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245</TotalTime>
  <Words>888</Words>
  <Application>Microsoft Office PowerPoint</Application>
  <PresentationFormat>Presentación en pantalla (4:3)</PresentationFormat>
  <Paragraphs>84</Paragraphs>
  <Slides>24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Mirador</vt:lpstr>
      <vt:lpstr>  LA SALUD    Y LA    ALIMENTACIÓN</vt:lpstr>
      <vt:lpstr>Diapositiva 2</vt:lpstr>
      <vt:lpstr>LAS SUSTANCIAS NUTRITIVAS</vt:lpstr>
      <vt:lpstr>Diapositiva 4</vt:lpstr>
      <vt:lpstr>Diapositiva 5</vt:lpstr>
      <vt:lpstr>Procedencia de los alimentos</vt:lpstr>
      <vt:lpstr>¡¡Que no falten vitaminas!!</vt:lpstr>
      <vt:lpstr>ACTIVIDADES 1 Y 2 PÁG 43</vt:lpstr>
      <vt:lpstr>ALIMENTOS NUTRITIVOS</vt:lpstr>
      <vt:lpstr>¿Qué es la dieta?</vt:lpstr>
      <vt:lpstr>Actividad especial</vt:lpstr>
      <vt:lpstr>LA FIBRA VEGETAL</vt:lpstr>
      <vt:lpstr>¡CONSEJO!</vt:lpstr>
      <vt:lpstr>ACTIVIDAD 1 PÁG 45</vt:lpstr>
      <vt:lpstr>NUESTRA SALUD ES IMPORTANTE</vt:lpstr>
      <vt:lpstr>Diapositiva 16</vt:lpstr>
      <vt:lpstr>MEDIDAS PARA LA BUENA SALUD</vt:lpstr>
      <vt:lpstr>Diapositiva 18</vt:lpstr>
      <vt:lpstr>EL EJERCICIO FÍSICO Y LA SALUD</vt:lpstr>
      <vt:lpstr>Si está caducado, ¡no te lo comas!</vt:lpstr>
      <vt:lpstr>Actividades 1 y 2 pág 47</vt:lpstr>
      <vt:lpstr>Actividades de repaso 1-5 pág 49</vt:lpstr>
      <vt:lpstr>JUEGOS VIRTUALES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Javier</dc:creator>
  <cp:lastModifiedBy> </cp:lastModifiedBy>
  <cp:revision>69</cp:revision>
  <dcterms:created xsi:type="dcterms:W3CDTF">2011-09-15T15:16:05Z</dcterms:created>
  <dcterms:modified xsi:type="dcterms:W3CDTF">2014-11-18T21:08:09Z</dcterms:modified>
</cp:coreProperties>
</file>